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Open Sans Light" panose="020B030603050402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Li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BFF"/>
    <a:srgbClr val="00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howGuides="1">
      <p:cViewPr varScale="1">
        <p:scale>
          <a:sx n="71" d="100"/>
          <a:sy n="71" d="100"/>
        </p:scale>
        <p:origin x="66" y="216"/>
      </p:cViewPr>
      <p:guideLst>
        <p:guide orient="horz" pos="2074"/>
        <p:guide pos="39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608400" y="1501200"/>
            <a:ext cx="5176800" cy="4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>
            <a:spLocks noGrp="1"/>
          </p:cNvSpPr>
          <p:nvPr>
            <p:ph type="pic" idx="2"/>
          </p:nvPr>
        </p:nvSpPr>
        <p:spPr>
          <a:xfrm>
            <a:off x="1314451" y="3873028"/>
            <a:ext cx="4471804" cy="29849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235750" y="1421729"/>
            <a:ext cx="5342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>
            <a:spLocks noGrp="1"/>
          </p:cNvSpPr>
          <p:nvPr>
            <p:ph type="pic" idx="2"/>
          </p:nvPr>
        </p:nvSpPr>
        <p:spPr>
          <a:xfrm>
            <a:off x="608400" y="1555200"/>
            <a:ext cx="5233077" cy="46080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 rot="5400000">
            <a:off x="8242200" y="2907000"/>
            <a:ext cx="50292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 panose="020B0604020202020204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 rot="5400000">
            <a:off x="2984400" y="-1155600"/>
            <a:ext cx="5029200" cy="9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30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/>
            </a:lvl2pPr>
            <a:lvl3pPr marL="1371600" lvl="2" indent="-330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  <a:defRPr/>
            </a:lvl3pPr>
            <a:lvl4pPr marL="1828800" lvl="3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>
  <p:cSld name="内容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608400" y="774000"/>
            <a:ext cx="10972800" cy="5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末尾幻灯片">
  <p:cSld name="末尾幻灯片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198800" y="3560400"/>
            <a:ext cx="9799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gradFill>
          <a:gsLst>
            <a:gs pos="0">
              <a:srgbClr val="20083D"/>
            </a:gs>
            <a:gs pos="100000">
              <a:srgbClr val="221E31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/>
          <p:nvPr/>
        </p:nvSpPr>
        <p:spPr>
          <a:xfrm>
            <a:off x="9345463" y="3370164"/>
            <a:ext cx="4099072" cy="4099072"/>
          </a:xfrm>
          <a:custGeom>
            <a:avLst/>
            <a:gdLst/>
            <a:ahLst/>
            <a:cxnLst/>
            <a:rect l="l" t="t" r="r" b="b"/>
            <a:pathLst>
              <a:path w="4099072" h="4099072" extrusionOk="0">
                <a:moveTo>
                  <a:pt x="4099073" y="2049536"/>
                </a:moveTo>
                <a:cubicBezTo>
                  <a:pt x="4099073" y="3181464"/>
                  <a:pt x="3181464" y="4099073"/>
                  <a:pt x="2049536" y="4099073"/>
                </a:cubicBezTo>
                <a:cubicBezTo>
                  <a:pt x="917608" y="4099073"/>
                  <a:pt x="0" y="3181464"/>
                  <a:pt x="0" y="2049536"/>
                </a:cubicBezTo>
                <a:cubicBezTo>
                  <a:pt x="0" y="917609"/>
                  <a:pt x="917608" y="0"/>
                  <a:pt x="2049536" y="0"/>
                </a:cubicBezTo>
                <a:cubicBezTo>
                  <a:pt x="3181464" y="0"/>
                  <a:pt x="4099073" y="917609"/>
                  <a:pt x="4099073" y="2049536"/>
                </a:cubicBezTo>
                <a:close/>
              </a:path>
            </a:pathLst>
          </a:custGeom>
          <a:gradFill>
            <a:gsLst>
              <a:gs pos="0">
                <a:srgbClr val="AF72EA"/>
              </a:gs>
              <a:gs pos="72000">
                <a:srgbClr val="0B091E">
                  <a:alpha val="0"/>
                </a:srgbClr>
              </a:gs>
              <a:gs pos="100000">
                <a:srgbClr val="0B091E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 panose="020B0306030504020204"/>
              <a:ea typeface="Open Sans Light" panose="020B0306030504020204"/>
              <a:cs typeface="Open Sans Light" panose="020B0306030504020204"/>
              <a:sym typeface="Open Sans Light" panose="020B0306030504020204"/>
            </a:endParaRPr>
          </a:p>
        </p:txBody>
      </p:sp>
      <p:sp>
        <p:nvSpPr>
          <p:cNvPr id="86" name="Google Shape;86;p32"/>
          <p:cNvSpPr/>
          <p:nvPr/>
        </p:nvSpPr>
        <p:spPr>
          <a:xfrm rot="10800000">
            <a:off x="-375138" y="165253"/>
            <a:ext cx="2948891" cy="2948891"/>
          </a:xfrm>
          <a:prstGeom prst="ellipse">
            <a:avLst/>
          </a:prstGeom>
          <a:gradFill>
            <a:gsLst>
              <a:gs pos="0">
                <a:srgbClr val="AF72EA"/>
              </a:gs>
              <a:gs pos="72000">
                <a:srgbClr val="0B091E">
                  <a:alpha val="0"/>
                </a:srgbClr>
              </a:gs>
              <a:gs pos="100000">
                <a:srgbClr val="0B091E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 panose="020B0306030504020204"/>
              <a:ea typeface="Open Sans Light" panose="020B0306030504020204"/>
              <a:cs typeface="Open Sans Light" panose="020B0306030504020204"/>
              <a:sym typeface="Open Sans Light" panose="020B0306030504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 panose="020B0604020202020204"/>
              <a:buNone/>
              <a:defRPr sz="3600" b="0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Char char="●"/>
              <a:defRPr sz="16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/>
              <a:buChar char="●"/>
              <a:defRPr sz="16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B7232-5509-DC16-9026-42425FBE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7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A5C3B-E04A-D0E7-98A4-C6DD0351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44413-1C3A-391F-2668-3C429A3B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4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DDB5A-77E2-A08F-8C31-B940A84F3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B096-B0DB-9C70-489B-B1A7DAAC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EA725-B391-47B6-E626-9DA093C4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568F0-2BEF-ED23-B043-1949486F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1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9BBC1-B81A-4713-1BC2-E73A78D7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5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CDE4F-C09E-743E-3A40-F8040CDD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96FBD-3347-1759-DB17-ABBC3A40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4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B5A9D-2A7A-66DC-BB3A-2B6D9B32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A2559-EF6B-5785-5D69-62D29E54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47B14-2D6A-C285-8BEA-0662986E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92D8A-72BA-21E1-2E3B-4B2B1B71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E038B-28BF-0896-ACC7-390DE5A9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01640-C34F-022B-86D2-9FA22274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387D2-32C3-DA13-0EED-D9BCF84E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9392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Open Sans Light</vt:lpstr>
      <vt:lpstr>Arial</vt:lpstr>
      <vt:lpstr>Calibri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2308CPXD0C</dc:creator>
  <cp:lastModifiedBy>PeTeR Liu</cp:lastModifiedBy>
  <cp:revision>118</cp:revision>
  <dcterms:created xsi:type="dcterms:W3CDTF">2019-06-17T18:08:00Z</dcterms:created>
  <dcterms:modified xsi:type="dcterms:W3CDTF">2024-09-04T19:34:59Z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1033-12.2.0.17153</vt:lpwstr>
  </property>
  <property fmtid="{D5CDD505-2E9C-101B-9397-08002B2CF9AE}" pid="3" name="ICV">
    <vt:lpwstr>51FD13DB99D14F888C07664D75A056DD_13</vt:lpwstr>
  </property>
</Properties>
</file>