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40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Liu" initials="PL" lastIdx="10" clrIdx="0"/>
  <p:cmAuthor id="2" name="bxcl" initials="b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69FF"/>
    <a:srgbClr val="FFFFFF"/>
    <a:srgbClr val="00D0FF"/>
    <a:srgbClr val="0973FF"/>
    <a:srgbClr val="006AFF"/>
    <a:srgbClr val="0F1C21"/>
    <a:srgbClr val="001131"/>
    <a:srgbClr val="182339"/>
    <a:srgbClr val="D0D3D8"/>
    <a:srgbClr val="0C39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5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84" y="222"/>
      </p:cViewPr>
      <p:guideLst>
        <p:guide orient="horz" pos="2190"/>
        <p:guide pos="405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7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778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2024/9/4</a:t>
            </a:fld>
            <a:endParaRPr lang="zh-CN" altLang="en-US"/>
          </a:p>
        </p:txBody>
      </p:sp>
      <p:sp>
        <p:nvSpPr>
          <p:cNvPr id="1048779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1048780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781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782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9.xml"/><Relationship Id="rId4" Type="http://schemas.openxmlformats.org/officeDocument/2006/relationships/tags" Target="../tags/tag4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1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2024/9/4</a:t>
            </a:fld>
            <a:endParaRPr lang="zh-CN" altLang="en-US"/>
          </a:p>
        </p:txBody>
      </p:sp>
      <p:sp>
        <p:nvSpPr>
          <p:cNvPr id="1048762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63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48764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2024/9/4</a:t>
            </a:fld>
            <a:endParaRPr lang="zh-CN" altLang="en-US"/>
          </a:p>
        </p:txBody>
      </p:sp>
      <p:sp>
        <p:nvSpPr>
          <p:cNvPr id="104873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3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48736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104873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gradFill>
          <a:gsLst>
            <a:gs pos="0">
              <a:srgbClr val="20083D"/>
            </a:gs>
            <a:gs pos="100000">
              <a:srgbClr val="221E3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9" name="Freeform: Shape 4"/>
          <p:cNvSpPr/>
          <p:nvPr userDrawn="1"/>
        </p:nvSpPr>
        <p:spPr>
          <a:xfrm>
            <a:off x="9345463" y="3370164"/>
            <a:ext cx="4099072" cy="4099072"/>
          </a:xfrm>
          <a:custGeom>
            <a:avLst/>
            <a:gdLst>
              <a:gd name="connsiteX0" fmla="*/ 4099073 w 4099072"/>
              <a:gd name="connsiteY0" fmla="*/ 2049536 h 4099072"/>
              <a:gd name="connsiteX1" fmla="*/ 2049536 w 4099072"/>
              <a:gd name="connsiteY1" fmla="*/ 4099073 h 4099072"/>
              <a:gd name="connsiteX2" fmla="*/ 0 w 4099072"/>
              <a:gd name="connsiteY2" fmla="*/ 2049536 h 4099072"/>
              <a:gd name="connsiteX3" fmla="*/ 2049536 w 4099072"/>
              <a:gd name="connsiteY3" fmla="*/ 0 h 4099072"/>
              <a:gd name="connsiteX4" fmla="*/ 4099073 w 4099072"/>
              <a:gd name="connsiteY4" fmla="*/ 2049536 h 409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9072" h="4099072">
                <a:moveTo>
                  <a:pt x="4099073" y="2049536"/>
                </a:moveTo>
                <a:cubicBezTo>
                  <a:pt x="4099073" y="3181464"/>
                  <a:pt x="3181464" y="4099073"/>
                  <a:pt x="2049536" y="4099073"/>
                </a:cubicBezTo>
                <a:cubicBezTo>
                  <a:pt x="917608" y="4099073"/>
                  <a:pt x="0" y="3181464"/>
                  <a:pt x="0" y="2049536"/>
                </a:cubicBezTo>
                <a:cubicBezTo>
                  <a:pt x="0" y="917609"/>
                  <a:pt x="917608" y="0"/>
                  <a:pt x="2049536" y="0"/>
                </a:cubicBezTo>
                <a:cubicBezTo>
                  <a:pt x="3181464" y="0"/>
                  <a:pt x="4099073" y="917609"/>
                  <a:pt x="4099073" y="2049536"/>
                </a:cubicBezTo>
                <a:close/>
              </a:path>
            </a:pathLst>
          </a:custGeom>
          <a:gradFill>
            <a:gsLst>
              <a:gs pos="0">
                <a:srgbClr val="AF72EA"/>
              </a:gs>
              <a:gs pos="72000">
                <a:srgbClr val="0B091E">
                  <a:alpha val="0"/>
                </a:srgbClr>
              </a:gs>
            </a:gsLst>
            <a:path path="circle">
              <a:fillToRect l="100000" t="100000"/>
            </a:path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48760" name="Oval 2"/>
          <p:cNvSpPr/>
          <p:nvPr userDrawn="1"/>
        </p:nvSpPr>
        <p:spPr>
          <a:xfrm flipH="1" flipV="1">
            <a:off x="-375138" y="165253"/>
            <a:ext cx="2948891" cy="2948891"/>
          </a:xfrm>
          <a:prstGeom prst="ellipse">
            <a:avLst/>
          </a:prstGeom>
          <a:gradFill>
            <a:gsLst>
              <a:gs pos="0">
                <a:srgbClr val="AF72EA"/>
              </a:gs>
              <a:gs pos="72000">
                <a:srgbClr val="0B091E">
                  <a:alpha val="0"/>
                </a:srgbClr>
              </a:gs>
            </a:gsLst>
            <a:path path="circle">
              <a:fillToRect l="100000" t="100000"/>
            </a:path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2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314451" y="3873028"/>
            <a:ext cx="4471804" cy="2984972"/>
          </a:xfrm>
          <a:custGeom>
            <a:avLst/>
            <a:gdLst>
              <a:gd name="connsiteX0" fmla="*/ 0 w 4471804"/>
              <a:gd name="connsiteY0" fmla="*/ 0 h 2984972"/>
              <a:gd name="connsiteX1" fmla="*/ 4471804 w 4471804"/>
              <a:gd name="connsiteY1" fmla="*/ 0 h 2984972"/>
              <a:gd name="connsiteX2" fmla="*/ 4471804 w 4471804"/>
              <a:gd name="connsiteY2" fmla="*/ 2984972 h 2984972"/>
              <a:gd name="connsiteX3" fmla="*/ 0 w 4471804"/>
              <a:gd name="connsiteY3" fmla="*/ 2984972 h 2984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1804" h="2984972">
                <a:moveTo>
                  <a:pt x="0" y="0"/>
                </a:moveTo>
                <a:lnTo>
                  <a:pt x="4471804" y="0"/>
                </a:lnTo>
                <a:lnTo>
                  <a:pt x="4471804" y="2984972"/>
                </a:lnTo>
                <a:lnTo>
                  <a:pt x="0" y="298497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>
                <a:latin typeface="Epilogue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>
                <a:latin typeface="Epilogue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721065" y="263997"/>
            <a:ext cx="10704717" cy="455900"/>
            <a:chOff x="409471" y="197998"/>
            <a:chExt cx="8028538" cy="341925"/>
          </a:xfrm>
        </p:grpSpPr>
        <p:cxnSp>
          <p:nvCxnSpPr>
            <p:cNvPr id="3" name="Straight Connector 4"/>
            <p:cNvCxnSpPr/>
            <p:nvPr/>
          </p:nvCxnSpPr>
          <p:spPr>
            <a:xfrm>
              <a:off x="1904529" y="368960"/>
              <a:ext cx="4988437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9471" y="197998"/>
              <a:ext cx="1338335" cy="341925"/>
            </a:xfrm>
            <a:prstGeom prst="rect">
              <a:avLst/>
            </a:prstGeom>
          </p:spPr>
        </p:pic>
        <p:sp>
          <p:nvSpPr>
            <p:cNvPr id="5" name="Rectangle 3"/>
            <p:cNvSpPr/>
            <p:nvPr/>
          </p:nvSpPr>
          <p:spPr>
            <a:xfrm>
              <a:off x="7083554" y="253544"/>
              <a:ext cx="1354455" cy="20669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 i="0" spc="0" dirty="0">
                  <a:gradFill>
                    <a:gsLst>
                      <a:gs pos="0">
                        <a:srgbClr val="00D0FF"/>
                      </a:gs>
                      <a:gs pos="100000">
                        <a:srgbClr val="1679FF"/>
                      </a:gs>
                    </a:gsLst>
                    <a:lin ang="3000000" scaled="0"/>
                  </a:gradFill>
                  <a:latin typeface="Arial" panose="020B0604020202020204" pitchFamily="34" charset="0"/>
                  <a:cs typeface="Arial" panose="020B0604020202020204" pitchFamily="34" charset="0"/>
                </a:rPr>
                <a:t>GOOD DRIVER SAVES</a:t>
              </a: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48582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583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2024/9/4</a:t>
            </a:fld>
            <a:endParaRPr lang="zh-CN" altLang="en-US"/>
          </a:p>
        </p:txBody>
      </p:sp>
      <p:sp>
        <p:nvSpPr>
          <p:cNvPr id="1048584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5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3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1048744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1048745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2024/9/4</a:t>
            </a:fld>
            <a:endParaRPr lang="zh-CN" altLang="en-US"/>
          </a:p>
        </p:txBody>
      </p:sp>
      <p:sp>
        <p:nvSpPr>
          <p:cNvPr id="1048746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47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5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48766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767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768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2024/9/4</a:t>
            </a:fld>
            <a:endParaRPr lang="zh-CN" altLang="en-US"/>
          </a:p>
        </p:txBody>
      </p:sp>
      <p:sp>
        <p:nvSpPr>
          <p:cNvPr id="1048769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70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8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48749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1048750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751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1048752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753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2024/9/4</a:t>
            </a:fld>
            <a:endParaRPr lang="zh-CN" altLang="en-US"/>
          </a:p>
        </p:txBody>
      </p:sp>
      <p:sp>
        <p:nvSpPr>
          <p:cNvPr id="1048754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55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8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48729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2024/9/4</a:t>
            </a:fld>
            <a:endParaRPr lang="zh-CN" altLang="en-US"/>
          </a:p>
        </p:txBody>
      </p:sp>
      <p:sp>
        <p:nvSpPr>
          <p:cNvPr id="1048730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31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6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2024/9/4</a:t>
            </a:fld>
            <a:endParaRPr lang="zh-CN" altLang="en-US"/>
          </a:p>
        </p:txBody>
      </p:sp>
      <p:sp>
        <p:nvSpPr>
          <p:cNvPr id="1048757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58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1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1048772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8773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2024/9/4</a:t>
            </a:fld>
            <a:endParaRPr lang="zh-CN" altLang="en-US" dirty="0"/>
          </a:p>
        </p:txBody>
      </p:sp>
      <p:sp>
        <p:nvSpPr>
          <p:cNvPr id="1048774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48775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48776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8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1048739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740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2024/9/4</a:t>
            </a:fld>
            <a:endParaRPr lang="zh-CN" altLang="en-US"/>
          </a:p>
        </p:txBody>
      </p:sp>
      <p:sp>
        <p:nvSpPr>
          <p:cNvPr id="1048741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42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7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2024/9/4</a:t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D27241-5B0A-9085-F9BE-4FEC9B7F7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667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E0169E-7976-0496-EC72-EB3D5758B2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807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D85C6B-4160-A6EC-ABEC-95A193D8F3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345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ECA5AA-7E22-78C7-411C-998B42BCD7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813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9B0EF8-7048-1445-84A6-149C2E152E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978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56F0DA-8840-3A4A-E447-4465E2AC6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71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CB6A22-418F-61CA-482C-7D6A15FFB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10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CCBBE8-D13B-A7AC-683B-C4E9AD9D57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912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B6197E-EA8A-0F90-62BA-A3A01B9087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249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8B9056-CAB1-86F4-EF6C-77EF2BE84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806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CEAF70-9A40-D974-D6DE-74A8E5C4D7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579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BB79B2-0C93-4DDE-B222-80BC0CA8B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852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273DDA-7766-250C-196F-F100EB2329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234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9C8B10-99B0-E88E-85CC-63ABA6931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1481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DBiYzg1OTA2ZWU1MDNiNzNjNWEwZDk3MjJkOGFlM2E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Epilogue</vt:lpstr>
      <vt:lpstr>Arial</vt:lpstr>
      <vt:lpstr>Calibri</vt:lpstr>
      <vt:lpstr>Open Sans Light</vt:lpstr>
      <vt:lpstr>Wingdings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2308CPXD0C</dc:creator>
  <cp:lastModifiedBy>PeTeR Liu</cp:lastModifiedBy>
  <cp:revision>570</cp:revision>
  <dcterms:created xsi:type="dcterms:W3CDTF">2019-06-17T18:08:00Z</dcterms:created>
  <dcterms:modified xsi:type="dcterms:W3CDTF">2024-09-04T19:32:38Z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2052-12.1.0.17147</vt:lpwstr>
  </property>
  <property fmtid="{D5CDD505-2E9C-101B-9397-08002B2CF9AE}" pid="3" name="ICV">
    <vt:lpwstr>E851AAFF690043A9A277331EB9F5B2F9_13</vt:lpwstr>
  </property>
</Properties>
</file>